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BC9-A57E-4076-BF76-4C3A113C5621}" type="datetimeFigureOut">
              <a:rPr lang="tr-TR" smtClean="0"/>
              <a:t>07.12.2016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1532D-7CFC-4799-8A8C-C163077FBF8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BC9-A57E-4076-BF76-4C3A113C5621}" type="datetimeFigureOut">
              <a:rPr lang="tr-TR" smtClean="0"/>
              <a:t>07.12.2016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1532D-7CFC-4799-8A8C-C163077FBF8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BC9-A57E-4076-BF76-4C3A113C5621}" type="datetimeFigureOut">
              <a:rPr lang="tr-TR" smtClean="0"/>
              <a:t>07.12.2016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1532D-7CFC-4799-8A8C-C163077FBF8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BC9-A57E-4076-BF76-4C3A113C5621}" type="datetimeFigureOut">
              <a:rPr lang="tr-TR" smtClean="0"/>
              <a:t>07.12.2016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1532D-7CFC-4799-8A8C-C163077FBF8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BC9-A57E-4076-BF76-4C3A113C5621}" type="datetimeFigureOut">
              <a:rPr lang="tr-TR" smtClean="0"/>
              <a:t>07.12.2016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1532D-7CFC-4799-8A8C-C163077FBF8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BC9-A57E-4076-BF76-4C3A113C5621}" type="datetimeFigureOut">
              <a:rPr lang="tr-TR" smtClean="0"/>
              <a:t>07.12.2016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1532D-7CFC-4799-8A8C-C163077FBF8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BC9-A57E-4076-BF76-4C3A113C5621}" type="datetimeFigureOut">
              <a:rPr lang="tr-TR" smtClean="0"/>
              <a:t>07.12.2016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1532D-7CFC-4799-8A8C-C163077FBF8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BC9-A57E-4076-BF76-4C3A113C5621}" type="datetimeFigureOut">
              <a:rPr lang="tr-TR" smtClean="0"/>
              <a:t>07.12.2016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1532D-7CFC-4799-8A8C-C163077FBF8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BC9-A57E-4076-BF76-4C3A113C5621}" type="datetimeFigureOut">
              <a:rPr lang="tr-TR" smtClean="0"/>
              <a:t>07.12.2016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1532D-7CFC-4799-8A8C-C163077FBF8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BC9-A57E-4076-BF76-4C3A113C5621}" type="datetimeFigureOut">
              <a:rPr lang="tr-TR" smtClean="0"/>
              <a:t>07.12.2016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1532D-7CFC-4799-8A8C-C163077FBF8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0BC9-A57E-4076-BF76-4C3A113C5621}" type="datetimeFigureOut">
              <a:rPr lang="tr-TR" smtClean="0"/>
              <a:t>07.12.2016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1532D-7CFC-4799-8A8C-C163077FBF8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30BC9-A57E-4076-BF76-4C3A113C5621}" type="datetimeFigureOut">
              <a:rPr lang="tr-TR" smtClean="0"/>
              <a:t>07.12.2016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1532D-7CFC-4799-8A8C-C163077FBF8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haytap_turkce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78" y="1142984"/>
            <a:ext cx="8651074" cy="36498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71 Resim" descr="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477"/>
            <a:ext cx="9144000" cy="646704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477"/>
            <a:ext cx="9144000" cy="646704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29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313"/>
            <a:ext cx="9144000" cy="645937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313"/>
            <a:ext cx="9144000" cy="6459374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477"/>
            <a:ext cx="9144000" cy="64670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40"/>
            <a:ext cx="9144000" cy="64517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Ekran Gösterisi (4:3)</PresentationFormat>
  <Paragraphs>0</Paragraphs>
  <Slides>71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71</vt:i4>
      </vt:variant>
    </vt:vector>
  </HeadingPairs>
  <TitlesOfParts>
    <vt:vector size="72" baseType="lpstr">
      <vt:lpstr>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Slayt 69</vt:lpstr>
      <vt:lpstr>Slayt 70</vt:lpstr>
      <vt:lpstr>Slayt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USER</dc:creator>
  <cp:lastModifiedBy>USER</cp:lastModifiedBy>
  <cp:revision>3</cp:revision>
  <dcterms:created xsi:type="dcterms:W3CDTF">2016-12-07T06:51:48Z</dcterms:created>
  <dcterms:modified xsi:type="dcterms:W3CDTF">2016-12-07T07:15:23Z</dcterms:modified>
</cp:coreProperties>
</file>